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84" r:id="rId16"/>
    <p:sldId id="270" r:id="rId17"/>
    <p:sldId id="271" r:id="rId18"/>
    <p:sldId id="272" r:id="rId19"/>
    <p:sldId id="285" r:id="rId20"/>
    <p:sldId id="273" r:id="rId21"/>
    <p:sldId id="274" r:id="rId22"/>
    <p:sldId id="275" r:id="rId23"/>
    <p:sldId id="287" r:id="rId24"/>
    <p:sldId id="288" r:id="rId25"/>
    <p:sldId id="289" r:id="rId26"/>
    <p:sldId id="290" r:id="rId27"/>
    <p:sldId id="291" r:id="rId28"/>
    <p:sldId id="276" r:id="rId29"/>
    <p:sldId id="277" r:id="rId30"/>
    <p:sldId id="278" r:id="rId31"/>
    <p:sldId id="292" r:id="rId32"/>
    <p:sldId id="279" r:id="rId33"/>
    <p:sldId id="280" r:id="rId34"/>
    <p:sldId id="281" r:id="rId35"/>
    <p:sldId id="282" r:id="rId36"/>
    <p:sldId id="283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55" d="100"/>
          <a:sy n="55" d="100"/>
        </p:scale>
        <p:origin x="-1806" y="-3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Media\Downloads\download (1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228600"/>
            <a:ext cx="7813930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C:\Users\Media\Downloads\download (1)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5477" y="457200"/>
            <a:ext cx="8053045" cy="5668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C:\Users\Media\Downloads\download (2)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5477" y="685800"/>
            <a:ext cx="8053045" cy="54403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C:\Users\Media\Downloads\download (3)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5477" y="457200"/>
            <a:ext cx="8053045" cy="5668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C:\Users\Media\Downloads\download (4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73393" y="376238"/>
            <a:ext cx="9317393" cy="57959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C:\Users\Media\Downloads\download (5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81000"/>
            <a:ext cx="9144000" cy="55963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C:\Users\Media\Downloads\download (6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7811" y="685799"/>
            <a:ext cx="9181811" cy="54102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C:\Users\Media\Downloads\download (7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457200"/>
            <a:ext cx="8610600" cy="554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 descr="C:\Users\Media\Downloads\download (8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9985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 descr="C:\Users\Media\Downloads\download (9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59450"/>
            <a:ext cx="9144000" cy="51391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 descr="C:\Users\Media\Downloads\download (10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59450"/>
            <a:ext cx="9144000" cy="51391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Media\Downloads\download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5477" y="457200"/>
            <a:ext cx="8053045" cy="5668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 descr="C:\Users\Media\Downloads\download (11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59450"/>
            <a:ext cx="9144000" cy="51391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 descr="C:\Users\Media\Downloads\download (12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33400"/>
            <a:ext cx="9144000" cy="5465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 descr="C:\Users\Media\Downloads\download (13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59450"/>
            <a:ext cx="9144000" cy="51391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 descr="C:\Users\Media\Downloads\download (14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99700"/>
            <a:ext cx="9144000" cy="5443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 descr="C:\Users\Media\Downloads\download (15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33400"/>
            <a:ext cx="9144000" cy="5465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 descr="C:\Users\Media\Downloads\download (16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8600"/>
            <a:ext cx="9144000" cy="5769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 descr="C:\Users\Media\Downloads\download (17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8600"/>
            <a:ext cx="9144000" cy="5748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 descr="C:\Users\Media\Downloads\download (18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8600"/>
            <a:ext cx="9144000" cy="5748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 descr="C:\Users\Media\Downloads\download (19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9985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 descr="C:\Users\Media\Downloads\download (20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04800"/>
            <a:ext cx="9144000" cy="55963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Media\Downloads\download (2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04800"/>
            <a:ext cx="8546462" cy="5486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 descr="C:\Users\Media\Downloads\download (21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80700"/>
            <a:ext cx="9144000" cy="51391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 descr="C:\Users\Media\Downloads\download (22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59450"/>
            <a:ext cx="9144000" cy="51391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C:\Users\Media\Downloads\download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5477" y="457200"/>
            <a:ext cx="8053045" cy="5668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C:\Users\Media\Downloads\download (1)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" y="0"/>
            <a:ext cx="8053045" cy="5668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C:\Users\Media\Downloads\download (2)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5477" y="381000"/>
            <a:ext cx="8053045" cy="57451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C:\Users\Media\Downloads\download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5477" y="457200"/>
            <a:ext cx="8053045" cy="5668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C:\Users\Media\Downloads\download (1)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5477" y="457200"/>
            <a:ext cx="8053045" cy="5668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 descr="C:\Users\Media\Downloads\download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-77909" y="609600"/>
            <a:ext cx="8676431" cy="594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Media</dc:creator>
  <cp:lastModifiedBy>Media</cp:lastModifiedBy>
  <cp:revision>1</cp:revision>
  <dcterms:created xsi:type="dcterms:W3CDTF">2006-08-16T00:00:00Z</dcterms:created>
  <dcterms:modified xsi:type="dcterms:W3CDTF">2020-10-28T10:15:55Z</dcterms:modified>
</cp:coreProperties>
</file>